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2" r:id="rId6"/>
    <p:sldId id="276" r:id="rId7"/>
    <p:sldId id="260" r:id="rId8"/>
    <p:sldId id="277" r:id="rId9"/>
    <p:sldId id="264" r:id="rId10"/>
    <p:sldId id="263" r:id="rId11"/>
    <p:sldId id="265" r:id="rId12"/>
    <p:sldId id="278" r:id="rId13"/>
    <p:sldId id="269" r:id="rId14"/>
    <p:sldId id="266" r:id="rId15"/>
    <p:sldId id="271" r:id="rId16"/>
    <p:sldId id="272" r:id="rId17"/>
    <p:sldId id="275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D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08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0BB320-0212-4948-897E-D3770E6D1D9A}" type="datetimeFigureOut">
              <a:rPr lang="ru-RU" smtClean="0"/>
              <a:pPr/>
              <a:t>13.04.2023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0D3190-56AE-416D-8C0A-6E423F8253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51044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0D3190-56AE-416D-8C0A-6E423F8253AB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09976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13.04.2023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13.04.2023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13.04.2023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13.04.2023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13.04.2023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13.04.2023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40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 userDrawn="1"/>
        </p:nvSpPr>
        <p:spPr>
          <a:xfrm>
            <a:off x="357158" y="285728"/>
            <a:ext cx="8501122" cy="6215106"/>
          </a:xfrm>
          <a:prstGeom prst="roundRect">
            <a:avLst>
              <a:gd name="adj" fmla="val 9106"/>
            </a:avLst>
          </a:prstGeom>
          <a:noFill/>
          <a:ln>
            <a:solidFill>
              <a:srgbClr val="57D3FF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0_75c96_b715e7d3_XL.jpeg"/>
          <p:cNvPicPr>
            <a:picLocks noChangeAspect="1"/>
          </p:cNvPicPr>
          <p:nvPr userDrawn="1"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363" t="8363"/>
          <a:stretch>
            <a:fillRect/>
          </a:stretch>
        </p:blipFill>
        <p:spPr>
          <a:xfrm>
            <a:off x="71406" y="71414"/>
            <a:ext cx="2000264" cy="200026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3CAFAF-F440-4BEA-83C0-06215780B219}" type="datetimeFigureOut">
              <a:rPr lang="ru-RU" smtClean="0"/>
              <a:pPr/>
              <a:t>13.04.2023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corowina.ucoz.com</a:t>
            </a:r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292080" y="5373216"/>
            <a:ext cx="4104456" cy="1296144"/>
          </a:xfrm>
        </p:spPr>
        <p:txBody>
          <a:bodyPr>
            <a:noAutofit/>
          </a:bodyPr>
          <a:lstStyle/>
          <a:p>
            <a:r>
              <a:rPr lang="ru-R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Подготовили: </a:t>
            </a:r>
            <a:r>
              <a:rPr lang="ru-R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Воспитатели группы №5 </a:t>
            </a:r>
          </a:p>
          <a:p>
            <a:r>
              <a:rPr lang="ru-R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МБДОУ </a:t>
            </a:r>
            <a:r>
              <a:rPr lang="ru-R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д/сад</a:t>
            </a:r>
            <a:r>
              <a:rPr lang="ru-R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№</a:t>
            </a:r>
            <a:r>
              <a:rPr lang="ru-R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22</a:t>
            </a:r>
            <a:endParaRPr lang="ru-RU" sz="1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68372" y="548680"/>
            <a:ext cx="8280920" cy="101566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ru-RU" sz="6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Грибная поляна </a:t>
            </a:r>
            <a:endParaRPr lang="ru-RU" sz="6000" b="1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0_da92e_ca1179e1_ori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3728" y="1754268"/>
            <a:ext cx="5085922" cy="342902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8794" y="571480"/>
            <a:ext cx="5292080" cy="1584176"/>
          </a:xfrm>
        </p:spPr>
        <p:txBody>
          <a:bodyPr>
            <a:noAutofit/>
          </a:bodyPr>
          <a:lstStyle/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ЛИСИЧКИ 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— желтого цвета, с невысокой ножкой, шляпка вогнутая.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motto.net.ua-842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4414" y="2357430"/>
            <a:ext cx="6215106" cy="38576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12776"/>
            <a:ext cx="5004048" cy="4392488"/>
          </a:xfrm>
        </p:spPr>
        <p:txBody>
          <a:bodyPr>
            <a:noAutofit/>
          </a:bodyPr>
          <a:lstStyle/>
          <a:p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Этот гриб в лесу растет</a:t>
            </a:r>
            <a:br>
              <a:rPr lang="ru-RU" sz="32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Не клади его ты в рот!</a:t>
            </a:r>
            <a:br>
              <a:rPr lang="ru-RU" sz="32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Он совсем не сладкий</a:t>
            </a:r>
            <a:br>
              <a:rPr lang="ru-RU" sz="32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Крапинки на шляпке</a:t>
            </a:r>
            <a:br>
              <a:rPr lang="ru-RU" sz="32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Красный, словно помидор</a:t>
            </a:r>
            <a:br>
              <a:rPr lang="ru-RU" sz="32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Несъедобный мухомор!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4578" name="Picture 2" descr="http://mtpik.ru/next/image/56124270ec3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980728"/>
            <a:ext cx="3657600" cy="504056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285852" y="5214950"/>
            <a:ext cx="25922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Мухомор</a:t>
            </a:r>
            <a:endParaRPr lang="ru-RU" sz="40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85918" y="285728"/>
            <a:ext cx="32861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Ядовитые грибы </a:t>
            </a:r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500042"/>
            <a:ext cx="7300906" cy="2357454"/>
          </a:xfrm>
        </p:spPr>
        <p:txBody>
          <a:bodyPr>
            <a:normAutofit fontScale="90000"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МУХОМОР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 — самый распространенный ядовитый гриб. Ножка длинная, есть белый воротничок. Шляпка красная, круглая, в белую крапинку.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Muhomor-krasnyj-Amanita-muscaria-004-800x72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1604" y="2607192"/>
            <a:ext cx="6000791" cy="3938288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7571184" cy="2160240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latin typeface="Arial" pitchFamily="34" charset="0"/>
                <a:cs typeface="Arial" pitchFamily="34" charset="0"/>
              </a:rPr>
              <a:t>Ядовита и ужасна, </a:t>
            </a:r>
            <a:br>
              <a:rPr lang="ru-RU" sz="3600" dirty="0" smtClean="0">
                <a:latin typeface="Arial" pitchFamily="34" charset="0"/>
                <a:cs typeface="Arial" pitchFamily="34" charset="0"/>
              </a:rPr>
            </a:br>
            <a:r>
              <a:rPr lang="ru-RU" sz="3600" dirty="0" smtClean="0">
                <a:latin typeface="Arial" pitchFamily="34" charset="0"/>
                <a:cs typeface="Arial" pitchFamily="34" charset="0"/>
              </a:rPr>
              <a:t>И смертельно всем опасна! </a:t>
            </a:r>
            <a:br>
              <a:rPr lang="ru-RU" sz="3600" dirty="0" smtClean="0">
                <a:latin typeface="Arial" pitchFamily="34" charset="0"/>
                <a:cs typeface="Arial" pitchFamily="34" charset="0"/>
              </a:rPr>
            </a:br>
            <a:r>
              <a:rPr lang="ru-RU" sz="3600" dirty="0" smtClean="0">
                <a:latin typeface="Arial" pitchFamily="34" charset="0"/>
                <a:cs typeface="Arial" pitchFamily="34" charset="0"/>
              </a:rPr>
              <a:t>С тонкой ножкой оборванка, </a:t>
            </a:r>
            <a:br>
              <a:rPr lang="ru-RU" sz="3600" dirty="0" smtClean="0">
                <a:latin typeface="Arial" pitchFamily="34" charset="0"/>
                <a:cs typeface="Arial" pitchFamily="34" charset="0"/>
              </a:rPr>
            </a:br>
            <a:r>
              <a:rPr lang="ru-RU" sz="3600" dirty="0" smtClean="0">
                <a:latin typeface="Arial" pitchFamily="34" charset="0"/>
                <a:cs typeface="Arial" pitchFamily="34" charset="0"/>
              </a:rPr>
              <a:t>Это </a:t>
            </a:r>
            <a:r>
              <a:rPr lang="ru-RU" sz="4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бледная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8674" name="Picture 2" descr="http://shanson.vydr.ru/fs/a_news/1121_pic_1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708920"/>
            <a:ext cx="4684083" cy="359893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868144" y="1988840"/>
            <a:ext cx="25922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поганка</a:t>
            </a:r>
            <a:endParaRPr lang="ru-RU" sz="4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8676" name="Picture 4" descr="http://cs5387.vk.me/u28808711/139938437/y_6cdac56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2852936"/>
            <a:ext cx="2520280" cy="33617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548680"/>
            <a:ext cx="6480720" cy="2520280"/>
          </a:xfrm>
        </p:spPr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300192" y="2924944"/>
            <a:ext cx="2843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43108" y="500042"/>
            <a:ext cx="607223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БЛЕДНАЯ ПОГАНКА </a:t>
            </a:r>
            <a:r>
              <a:rPr lang="ru-RU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смертельно ядовитый гриб. Ножка длинная, у корня находится мешочек, из которого гриб растет, воротничок, шляпка круглая, неровная, по цвету бледная.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pPuvh5ngYSJLQMPqHi8sAxscOJcEbeN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04" y="1928802"/>
            <a:ext cx="6072230" cy="4286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6048672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400" b="1" dirty="0" smtClean="0">
                <a:latin typeface="Arial" pitchFamily="34" charset="0"/>
                <a:cs typeface="Arial" pitchFamily="34" charset="0"/>
              </a:rPr>
            </a:br>
            <a:r>
              <a:rPr lang="ru-RU" sz="31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Физкультминутка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“За грибами” </a:t>
            </a: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Все зверушки на опушке </a:t>
            </a:r>
            <a:br>
              <a:rPr lang="ru-RU" sz="22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Ищут грузди и волнушки.</a:t>
            </a:r>
            <a:br>
              <a:rPr lang="ru-RU" sz="22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 Белочки скакали, </a:t>
            </a:r>
            <a:br>
              <a:rPr lang="ru-RU" sz="22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Рыжики срывали. </a:t>
            </a:r>
            <a:br>
              <a:rPr lang="ru-RU" sz="22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Лисичка бежала,</a:t>
            </a:r>
            <a:br>
              <a:rPr lang="ru-RU" sz="22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 Лисички собирала. </a:t>
            </a:r>
            <a:br>
              <a:rPr lang="ru-RU" sz="22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Скакали </a:t>
            </a:r>
            <a:r>
              <a:rPr lang="ru-RU" sz="2200" i="1" dirty="0" err="1" smtClean="0">
                <a:latin typeface="Times New Roman" pitchFamily="18" charset="0"/>
                <a:cs typeface="Times New Roman" pitchFamily="18" charset="0"/>
              </a:rPr>
              <a:t>зайчатки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br>
              <a:rPr lang="ru-RU" sz="22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Искали </a:t>
            </a:r>
            <a:r>
              <a:rPr lang="ru-RU" sz="2200" i="1" dirty="0" err="1" smtClean="0">
                <a:latin typeface="Times New Roman" pitchFamily="18" charset="0"/>
                <a:cs typeface="Times New Roman" pitchFamily="18" charset="0"/>
              </a:rPr>
              <a:t>опятки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br>
              <a:rPr lang="ru-RU" sz="22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Медведь проходил,</a:t>
            </a:r>
            <a:br>
              <a:rPr lang="ru-RU" sz="22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Мухомор раздавил. </a:t>
            </a:r>
            <a:br>
              <a:rPr lang="ru-RU" sz="22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(Дети идут в хороводе.)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400" dirty="0" smtClean="0"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400" dirty="0" smtClean="0">
                <a:latin typeface="Arial" pitchFamily="34" charset="0"/>
                <a:cs typeface="Arial" pitchFamily="34" charset="0"/>
              </a:rPr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30724" name="Picture 4" descr="http://forum.materinstvo.ru/uploads/1181902813/post-31775-118195634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3429000"/>
            <a:ext cx="2343150" cy="2857500"/>
          </a:xfrm>
          <a:prstGeom prst="rect">
            <a:avLst/>
          </a:prstGeom>
          <a:noFill/>
        </p:spPr>
      </p:pic>
      <p:pic>
        <p:nvPicPr>
          <p:cNvPr id="30726" name="Picture 6" descr="http://player.myshared.ru/1071510/data/images/img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700808"/>
            <a:ext cx="2435746" cy="2016224"/>
          </a:xfrm>
          <a:prstGeom prst="rect">
            <a:avLst/>
          </a:prstGeom>
          <a:noFill/>
        </p:spPr>
      </p:pic>
      <p:pic>
        <p:nvPicPr>
          <p:cNvPr id="30728" name="Picture 8" descr="http://img10.proshkolu.ru/content/media/pic/std/4000000/3420000/3419009-637be0d6ada2ca5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332656"/>
            <a:ext cx="2133600" cy="2857500"/>
          </a:xfrm>
          <a:prstGeom prst="rect">
            <a:avLst/>
          </a:prstGeom>
          <a:noFill/>
        </p:spPr>
      </p:pic>
      <p:pic>
        <p:nvPicPr>
          <p:cNvPr id="30732" name="Picture 12" descr="http://img-fotki.yandex.ru/get/5605/svetlera.3f/0_50726_288193ec_XXX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068960"/>
            <a:ext cx="3528392" cy="35283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www.kishar.ru/mushrooms/temp/images/gribni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772816"/>
            <a:ext cx="2808312" cy="432631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071802" y="500042"/>
            <a:ext cx="56766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Пальчиковая гимнастика</a:t>
            </a:r>
          </a:p>
          <a:p>
            <a:pPr algn="ctr"/>
            <a:r>
              <a:rPr lang="ru-RU" sz="36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«Пальчики в лесу»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071934" y="2143116"/>
            <a:ext cx="4572000" cy="424731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Раз, два, три, четыре, пять.</a:t>
            </a:r>
          </a:p>
          <a:p>
            <a:pPr algn="ctr"/>
            <a:r>
              <a:rPr lang="ru-RU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(показ пальцев, начиная с мизинца)</a:t>
            </a:r>
          </a:p>
          <a:p>
            <a:pPr algn="ctr"/>
            <a:r>
              <a:rPr lang="ru-RU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Вышли пальчики гулять.</a:t>
            </a:r>
          </a:p>
          <a:p>
            <a:pPr algn="ctr"/>
            <a:r>
              <a:rPr lang="ru-RU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(пальцы шагают)</a:t>
            </a:r>
          </a:p>
          <a:p>
            <a:pPr algn="ctr"/>
            <a:r>
              <a:rPr lang="ru-RU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Этот пальчик в лес пошел.</a:t>
            </a:r>
          </a:p>
          <a:p>
            <a:pPr algn="ctr"/>
            <a:r>
              <a:rPr lang="ru-RU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(показываем мизинец)</a:t>
            </a:r>
          </a:p>
          <a:p>
            <a:pPr algn="ctr"/>
            <a:r>
              <a:rPr lang="ru-RU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Этот пальчик гриб нашёл.</a:t>
            </a:r>
          </a:p>
          <a:p>
            <a:pPr algn="ctr"/>
            <a:r>
              <a:rPr lang="ru-RU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(безымянный)</a:t>
            </a:r>
          </a:p>
          <a:p>
            <a:pPr algn="ctr"/>
            <a:r>
              <a:rPr lang="ru-RU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Этот пальчик чистить стал.</a:t>
            </a:r>
          </a:p>
          <a:p>
            <a:pPr algn="ctr"/>
            <a:r>
              <a:rPr lang="ru-RU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(средний)</a:t>
            </a:r>
          </a:p>
          <a:p>
            <a:pPr algn="ctr"/>
            <a:r>
              <a:rPr lang="ru-RU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Этот пальчик жарить стал.</a:t>
            </a:r>
          </a:p>
          <a:p>
            <a:pPr algn="ctr"/>
            <a:r>
              <a:rPr lang="ru-RU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(указательный)</a:t>
            </a:r>
          </a:p>
          <a:p>
            <a:pPr algn="ctr"/>
            <a:r>
              <a:rPr lang="ru-RU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Ну, а этот только ел,</a:t>
            </a:r>
          </a:p>
          <a:p>
            <a:pPr algn="ctr"/>
            <a:r>
              <a:rPr lang="ru-RU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Оттого и растолстел!</a:t>
            </a:r>
          </a:p>
          <a:p>
            <a:pPr algn="ctr"/>
            <a:r>
              <a:rPr lang="ru-RU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(большой)</a:t>
            </a:r>
            <a:endParaRPr lang="ru-RU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2708920"/>
            <a:ext cx="6768752" cy="194421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внимание!</a:t>
            </a:r>
            <a:endParaRPr lang="ru-RU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03408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0" y="1357298"/>
            <a:ext cx="4258816" cy="4536504"/>
          </a:xfrm>
        </p:spPr>
        <p:txBody>
          <a:bodyPr>
            <a:normAutofit fontScale="90000"/>
          </a:bodyPr>
          <a:lstStyle/>
          <a:p>
            <a:r>
              <a:rPr lang="ru-RU" sz="3100" dirty="0" smtClean="0"/>
              <a:t>Кто стоит на крепкой ножке</a:t>
            </a:r>
            <a:br>
              <a:rPr lang="ru-RU" sz="3100" dirty="0" smtClean="0"/>
            </a:br>
            <a:r>
              <a:rPr lang="ru-RU" sz="3100" dirty="0" smtClean="0"/>
              <a:t>В бурых листьях у дорожки?</a:t>
            </a:r>
            <a:br>
              <a:rPr lang="ru-RU" sz="3100" dirty="0" smtClean="0"/>
            </a:br>
            <a:r>
              <a:rPr lang="ru-RU" sz="3100" dirty="0" smtClean="0"/>
              <a:t>Встала шапка из травы,</a:t>
            </a:r>
            <a:br>
              <a:rPr lang="ru-RU" sz="3100" dirty="0" smtClean="0"/>
            </a:br>
            <a:r>
              <a:rPr lang="ru-RU" sz="3100" dirty="0" smtClean="0"/>
              <a:t>Нет под шапкой головы.</a:t>
            </a:r>
            <a:br>
              <a:rPr lang="ru-RU" sz="3100" dirty="0" smtClean="0"/>
            </a:br>
            <a:r>
              <a:rPr lang="ru-RU" sz="3100" dirty="0" smtClean="0"/>
              <a:t>Шляпка да ножка.</a:t>
            </a:r>
            <a:br>
              <a:rPr lang="ru-RU" sz="3100" dirty="0" smtClean="0"/>
            </a:br>
            <a:r>
              <a:rPr lang="ru-RU" sz="3100" dirty="0" smtClean="0"/>
              <a:t>Дождь пойдёт —</a:t>
            </a:r>
            <a:br>
              <a:rPr lang="ru-RU" sz="3100" dirty="0" smtClean="0"/>
            </a:br>
            <a:r>
              <a:rPr lang="ru-RU" sz="3100" dirty="0" smtClean="0"/>
              <a:t>Он подрастёт.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300192" y="5229200"/>
            <a:ext cx="22322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Гриб</a:t>
            </a:r>
            <a:endParaRPr lang="ru-RU" sz="60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1868" y="428604"/>
            <a:ext cx="17345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Загадка</a:t>
            </a:r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belye-elovy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2786058"/>
            <a:ext cx="3750465" cy="25003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368152"/>
          </a:xfrm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Гриб состоит из:</a:t>
            </a:r>
            <a:endParaRPr lang="ru-RU" sz="54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Содержимое 4" descr="img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4414" y="1714488"/>
            <a:ext cx="7286676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static2.insales.ru/images/products/1/4323/8524003/460326294100384025.jpg"/>
          <p:cNvPicPr>
            <a:picLocks noChangeAspect="1" noChangeArrowheads="1"/>
          </p:cNvPicPr>
          <p:nvPr/>
        </p:nvPicPr>
        <p:blipFill rotWithShape="1">
          <a:blip r:embed="rId2" cstate="print"/>
          <a:srcRect l="4962" t="4238" r="4737" b="11009"/>
          <a:stretch/>
        </p:blipFill>
        <p:spPr bwMode="auto">
          <a:xfrm>
            <a:off x="539552" y="1772816"/>
            <a:ext cx="8424936" cy="475252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051720" y="260648"/>
            <a:ext cx="59766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Грибы бывают:</a:t>
            </a:r>
            <a:endParaRPr lang="ru-RU" sz="54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480" y="1142984"/>
            <a:ext cx="5904656" cy="2520280"/>
          </a:xfrm>
        </p:spPr>
        <p:txBody>
          <a:bodyPr>
            <a:noAutofit/>
          </a:bodyPr>
          <a:lstStyle/>
          <a:p>
            <a:r>
              <a:rPr lang="ru-RU" sz="3200" dirty="0" smtClean="0"/>
              <a:t>У пригорка на дорожке</a:t>
            </a:r>
            <a:br>
              <a:rPr lang="ru-RU" sz="3200" dirty="0" smtClean="0"/>
            </a:br>
            <a:r>
              <a:rPr lang="ru-RU" sz="3200" dirty="0" smtClean="0"/>
              <a:t>Гриб стоит на толстой ножке.</a:t>
            </a:r>
            <a:br>
              <a:rPr lang="ru-RU" sz="3200" dirty="0" smtClean="0"/>
            </a:br>
            <a:r>
              <a:rPr lang="ru-RU" sz="3200" dirty="0" smtClean="0"/>
              <a:t>От дождя немного влажный,</a:t>
            </a:r>
            <a:br>
              <a:rPr lang="ru-RU" sz="3200" dirty="0" smtClean="0"/>
            </a:br>
            <a:r>
              <a:rPr lang="ru-RU" sz="3200" dirty="0" smtClean="0"/>
              <a:t>Белый гриб – большой и важный.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1508" name="Picture 4" descr="http://1000dosk.com/s/26-11-51252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68" y="3571876"/>
            <a:ext cx="4322760" cy="288746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67544" y="3933056"/>
            <a:ext cx="33123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Боровик (белый гриб)</a:t>
            </a:r>
            <a:endParaRPr lang="ru-RU" sz="36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00232" y="428604"/>
            <a:ext cx="528080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400" b="1" i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Съедобные грибы.</a:t>
            </a:r>
            <a:endParaRPr lang="ru-RU" sz="4400" b="1" i="1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8794" y="571480"/>
            <a:ext cx="7015154" cy="1714512"/>
          </a:xfrm>
        </p:spPr>
        <p:txBody>
          <a:bodyPr>
            <a:noAutofit/>
          </a:bodyPr>
          <a:lstStyle/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У белого гриба ножка очень толстая и крепкая. Если этот гриб разрезать, то в середине он будет белого цвета. Отсюда и название этого гриба. Белый гриб считают царем грибов (главным в лесу). Потому, что он самый большой гриб в лесу и ценный (вкусный). Его очень любят грибники.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mushroom_grass_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35696" y="2636912"/>
            <a:ext cx="6653589" cy="3786214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500042"/>
            <a:ext cx="6696744" cy="1857388"/>
          </a:xfrm>
        </p:spPr>
        <p:txBody>
          <a:bodyPr>
            <a:normAutofit fontScale="90000"/>
          </a:bodyPr>
          <a:lstStyle/>
          <a:p>
            <a:r>
              <a:rPr lang="ru-RU" sz="3100" i="1" dirty="0" smtClean="0">
                <a:latin typeface="Times New Roman" pitchFamily="18" charset="0"/>
                <a:cs typeface="Times New Roman" pitchFamily="18" charset="0"/>
              </a:rPr>
              <a:t>У пенька на тонких ножках</a:t>
            </a:r>
            <a:br>
              <a:rPr lang="ru-RU" sz="31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i="1" dirty="0" smtClean="0">
                <a:latin typeface="Times New Roman" pitchFamily="18" charset="0"/>
                <a:cs typeface="Times New Roman" pitchFamily="18" charset="0"/>
              </a:rPr>
              <a:t>Выросло грибов немножко.</a:t>
            </a:r>
            <a:br>
              <a:rPr lang="ru-RU" sz="31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i="1" dirty="0" smtClean="0">
                <a:latin typeface="Times New Roman" pitchFamily="18" charset="0"/>
                <a:cs typeface="Times New Roman" pitchFamily="18" charset="0"/>
              </a:rPr>
              <a:t>Что за дружные ребята?</a:t>
            </a:r>
            <a:br>
              <a:rPr lang="ru-RU" sz="31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i="1" dirty="0" smtClean="0">
                <a:latin typeface="Times New Roman" pitchFamily="18" charset="0"/>
                <a:cs typeface="Times New Roman" pitchFamily="18" charset="0"/>
              </a:rPr>
              <a:t>Это же грибы опята.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156176" y="1628800"/>
            <a:ext cx="18722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Опята</a:t>
            </a:r>
            <a:endParaRPr lang="ru-RU" sz="4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priroda-griby-opyata-12559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0100" y="2357430"/>
            <a:ext cx="7072362" cy="38576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500042"/>
            <a:ext cx="7586658" cy="1357322"/>
          </a:xfrm>
        </p:spPr>
        <p:txBody>
          <a:bodyPr>
            <a:normAutofit fontScale="90000"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ОПЯТА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— грибы светло-коричневого цвета на тонких ножках с «воротничком», растут «семьями».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1377877168_grib_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5852" y="1928802"/>
            <a:ext cx="6434411" cy="4383087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620688"/>
            <a:ext cx="6624736" cy="1368152"/>
          </a:xfrm>
        </p:spPr>
        <p:txBody>
          <a:bodyPr>
            <a:noAutofit/>
          </a:bodyPr>
          <a:lstStyle/>
          <a:p>
            <a:r>
              <a:rPr lang="ru-RU" sz="2800" i="1" smtClean="0">
                <a:latin typeface="Times New Roman" pitchFamily="18" charset="0"/>
                <a:cs typeface="Times New Roman" pitchFamily="18" charset="0"/>
              </a:rPr>
              <a:t>Под опавшие листочки</a:t>
            </a:r>
            <a:br>
              <a:rPr lang="ru-RU" sz="2800" i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i="1" smtClean="0">
                <a:latin typeface="Times New Roman" pitchFamily="18" charset="0"/>
                <a:cs typeface="Times New Roman" pitchFamily="18" charset="0"/>
              </a:rPr>
              <a:t>Дружно спрятались грибочки.</a:t>
            </a:r>
            <a:br>
              <a:rPr lang="ru-RU" sz="2800" i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i="1" smtClean="0">
                <a:latin typeface="Times New Roman" pitchFamily="18" charset="0"/>
                <a:cs typeface="Times New Roman" pitchFamily="18" charset="0"/>
              </a:rPr>
              <a:t>Очень хитрые сестрички</a:t>
            </a:r>
            <a:br>
              <a:rPr lang="ru-RU" sz="2800" i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i="1" smtClean="0">
                <a:latin typeface="Times New Roman" pitchFamily="18" charset="0"/>
                <a:cs typeface="Times New Roman" pitchFamily="18" charset="0"/>
              </a:rPr>
              <a:t>Это желтые лисички. … 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79704" y="6000768"/>
            <a:ext cx="26642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Лисички</a:t>
            </a:r>
            <a:endParaRPr lang="ru-RU" sz="40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Lisichki-v-Podmoskov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290" y="2473452"/>
            <a:ext cx="5572164" cy="36701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448</TotalTime>
  <Words>202</Words>
  <Application>Microsoft Office PowerPoint</Application>
  <PresentationFormat>Экран (4:3)</PresentationFormat>
  <Paragraphs>46</Paragraphs>
  <Slides>17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Calibri</vt:lpstr>
      <vt:lpstr>Constantia</vt:lpstr>
      <vt:lpstr>Times New Roman</vt:lpstr>
      <vt:lpstr>Тема Office</vt:lpstr>
      <vt:lpstr>Презентация PowerPoint</vt:lpstr>
      <vt:lpstr>Кто стоит на крепкой ножке В бурых листьях у дорожки? Встала шапка из травы, Нет под шапкой головы. Шляпка да ножка. Дождь пойдёт — Он подрастёт.  </vt:lpstr>
      <vt:lpstr>Гриб состоит из:</vt:lpstr>
      <vt:lpstr>Презентация PowerPoint</vt:lpstr>
      <vt:lpstr>У пригорка на дорожке Гриб стоит на толстой ножке. От дождя немного влажный, Белый гриб – большой и важный.</vt:lpstr>
      <vt:lpstr>У белого гриба ножка очень толстая и крепкая. Если этот гриб разрезать, то в середине он будет белого цвета. Отсюда и название этого гриба. Белый гриб считают царем грибов (главным в лесу). Потому, что он самый большой гриб в лесу и ценный (вкусный). Его очень любят грибники.</vt:lpstr>
      <vt:lpstr>У пенька на тонких ножках Выросло грибов немножко. Что за дружные ребята? Это же грибы опята.  </vt:lpstr>
      <vt:lpstr>ОПЯТА — грибы светло-коричневого цвета на тонких ножках с «воротничком», растут «семьями». </vt:lpstr>
      <vt:lpstr>Под опавшие листочки Дружно спрятались грибочки. Очень хитрые сестрички Это желтые лисички. … </vt:lpstr>
      <vt:lpstr>ЛИСИЧКИ — желтого цвета, с невысокой ножкой, шляпка вогнутая. </vt:lpstr>
      <vt:lpstr>Этот гриб в лесу растет Не клади его ты в рот! Он совсем не сладкий Крапинки на шляпке Красный, словно помидор Несъедобный мухомор! </vt:lpstr>
      <vt:lpstr>МУХОМОР — самый распространенный ядовитый гриб. Ножка длинная, есть белый воротничок. Шляпка красная, круглая, в белую крапинку. </vt:lpstr>
      <vt:lpstr>Ядовита и ужасна,  И смертельно всем опасна!  С тонкой ножкой оборванка,  Это бледная </vt:lpstr>
      <vt:lpstr> </vt:lpstr>
      <vt:lpstr> Физкультминутка   “За грибами”   Все зверушки на опушке  Ищут грузди и волнушки.  Белочки скакали,  Рыжики срывали.  Лисичка бежала,  Лисички собирала.  Скакали зайчатки,  Искали опятки.  Медведь проходил, Мухомор раздавил.  (Дети идут в хороводе.)    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Детский Сад Гномики</cp:lastModifiedBy>
  <cp:revision>57</cp:revision>
  <dcterms:created xsi:type="dcterms:W3CDTF">2013-01-06T18:32:13Z</dcterms:created>
  <dcterms:modified xsi:type="dcterms:W3CDTF">2023-04-13T11:37:50Z</dcterms:modified>
</cp:coreProperties>
</file>